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34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C706A-DBBA-4E8F-9E3B-4986634D1D21}" type="datetimeFigureOut">
              <a:rPr lang="en-US" smtClean="0"/>
              <a:t>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3E80C-5DAA-49A7-B074-3FAFCFB23F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C706A-DBBA-4E8F-9E3B-4986634D1D21}" type="datetimeFigureOut">
              <a:rPr lang="en-US" smtClean="0"/>
              <a:t>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3E80C-5DAA-49A7-B074-3FAFCFB23F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C706A-DBBA-4E8F-9E3B-4986634D1D21}" type="datetimeFigureOut">
              <a:rPr lang="en-US" smtClean="0"/>
              <a:t>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3E80C-5DAA-49A7-B074-3FAFCFB23F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C706A-DBBA-4E8F-9E3B-4986634D1D21}" type="datetimeFigureOut">
              <a:rPr lang="en-US" smtClean="0"/>
              <a:t>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3E80C-5DAA-49A7-B074-3FAFCFB23F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C706A-DBBA-4E8F-9E3B-4986634D1D21}" type="datetimeFigureOut">
              <a:rPr lang="en-US" smtClean="0"/>
              <a:t>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3E80C-5DAA-49A7-B074-3FAFCFB23F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C706A-DBBA-4E8F-9E3B-4986634D1D21}" type="datetimeFigureOut">
              <a:rPr lang="en-US" smtClean="0"/>
              <a:t>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3E80C-5DAA-49A7-B074-3FAFCFB23F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C706A-DBBA-4E8F-9E3B-4986634D1D21}" type="datetimeFigureOut">
              <a:rPr lang="en-US" smtClean="0"/>
              <a:t>1/17/2014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3E80C-5DAA-49A7-B074-3FAFCFB23F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C706A-DBBA-4E8F-9E3B-4986634D1D21}" type="datetimeFigureOut">
              <a:rPr lang="en-US" smtClean="0"/>
              <a:t>1/17/2014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3E80C-5DAA-49A7-B074-3FAFCFB23F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C706A-DBBA-4E8F-9E3B-4986634D1D21}" type="datetimeFigureOut">
              <a:rPr lang="en-US" smtClean="0"/>
              <a:t>1/17/2014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3E80C-5DAA-49A7-B074-3FAFCFB23F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C706A-DBBA-4E8F-9E3B-4986634D1D21}" type="datetimeFigureOut">
              <a:rPr lang="en-US" smtClean="0"/>
              <a:t>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3E80C-5DAA-49A7-B074-3FAFCFB23F7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C706A-DBBA-4E8F-9E3B-4986634D1D21}" type="datetimeFigureOut">
              <a:rPr lang="en-US" smtClean="0"/>
              <a:t>1/17/2014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E3E80C-5DAA-49A7-B074-3FAFCFB23F7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78E3E80C-5DAA-49A7-B074-3FAFCFB23F75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ABC706A-DBBA-4E8F-9E3B-4986634D1D21}" type="datetimeFigureOut">
              <a:rPr lang="en-US" smtClean="0"/>
              <a:t>1/17/2014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43400"/>
            <a:ext cx="6461760" cy="1066800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</a:rPr>
              <a:t>By: </a:t>
            </a:r>
          </a:p>
          <a:p>
            <a:pPr algn="ctr"/>
            <a:r>
              <a:rPr lang="en-US" sz="2400" b="1" dirty="0" err="1" smtClean="0">
                <a:solidFill>
                  <a:schemeClr val="bg2">
                    <a:lumMod val="75000"/>
                  </a:schemeClr>
                </a:solidFill>
              </a:rPr>
              <a:t>Windell</a:t>
            </a: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</a:rPr>
              <a:t> Barfield &amp; </a:t>
            </a:r>
            <a:r>
              <a:rPr lang="en-US" sz="2400" b="1" dirty="0" err="1" smtClean="0">
                <a:solidFill>
                  <a:schemeClr val="bg2">
                    <a:lumMod val="75000"/>
                  </a:schemeClr>
                </a:solidFill>
              </a:rPr>
              <a:t>Landris</a:t>
            </a: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sz="2400" b="1" dirty="0" err="1" smtClean="0">
                <a:solidFill>
                  <a:schemeClr val="bg2">
                    <a:lumMod val="75000"/>
                  </a:schemeClr>
                </a:solidFill>
              </a:rPr>
              <a:t>Baggs</a:t>
            </a: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endParaRPr lang="en-US" sz="24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200" y="2967335"/>
            <a:ext cx="85743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Sirius, Mimosa &amp; </a:t>
            </a:r>
            <a:r>
              <a:rPr lang="en-US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Ursa</a:t>
            </a:r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Major 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 descr="C:\Users\e027015.MCSD\AppData\Local\Microsoft\Windows\Temporary Internet Files\Content.IE5\Z0MXT8EL\MC90035197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219200"/>
            <a:ext cx="1812202" cy="1457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823673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Sirius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Sirius is the brightest star in the night sky!</a:t>
            </a:r>
          </a:p>
          <a:p>
            <a:r>
              <a:rPr lang="en-US" dirty="0" smtClean="0"/>
              <a:t>Sirius is derived from the ancient Greek </a:t>
            </a:r>
            <a:r>
              <a:rPr lang="en-US" dirty="0" err="1" smtClean="0"/>
              <a:t>Seirios</a:t>
            </a:r>
            <a:r>
              <a:rPr lang="en-US" dirty="0" smtClean="0"/>
              <a:t>. Which means glowing or scorcher.</a:t>
            </a:r>
          </a:p>
          <a:p>
            <a:r>
              <a:rPr lang="en-US" dirty="0" smtClean="0"/>
              <a:t>The Bayer designation is </a:t>
            </a:r>
            <a:r>
              <a:rPr lang="en-US" dirty="0" err="1" smtClean="0"/>
              <a:t>Alphus</a:t>
            </a:r>
            <a:r>
              <a:rPr lang="en-US" dirty="0" smtClean="0"/>
              <a:t> </a:t>
            </a:r>
            <a:r>
              <a:rPr lang="en-US" dirty="0" err="1" smtClean="0"/>
              <a:t>Canis</a:t>
            </a:r>
            <a:r>
              <a:rPr lang="en-US" dirty="0" smtClean="0"/>
              <a:t> </a:t>
            </a:r>
            <a:r>
              <a:rPr lang="en-US" dirty="0" err="1" smtClean="0"/>
              <a:t>Majoris</a:t>
            </a:r>
            <a:r>
              <a:rPr lang="en-US" dirty="0" smtClean="0"/>
              <a:t>.</a:t>
            </a:r>
          </a:p>
          <a:p>
            <a:r>
              <a:rPr lang="en-US" dirty="0" smtClean="0"/>
              <a:t>Sirius is also located in a Binary star system. It’s next to Sirius B (</a:t>
            </a:r>
            <a:r>
              <a:rPr lang="en-US" smtClean="0"/>
              <a:t>White Dwarf) </a:t>
            </a:r>
            <a:endParaRPr lang="en-US" dirty="0"/>
          </a:p>
          <a:p>
            <a:r>
              <a:rPr lang="en-US" dirty="0" smtClean="0"/>
              <a:t>Sirius is classified as a “rainbow” star because it flickers with many colors. </a:t>
            </a:r>
          </a:p>
          <a:p>
            <a:r>
              <a:rPr lang="en-US" dirty="0" smtClean="0"/>
              <a:t>Sirius is well known as the dog star because it is the chief star in </a:t>
            </a:r>
            <a:r>
              <a:rPr lang="en-US" dirty="0" err="1" smtClean="0"/>
              <a:t>Canis</a:t>
            </a:r>
            <a:r>
              <a:rPr lang="en-US" dirty="0" smtClean="0"/>
              <a:t> Major.</a:t>
            </a:r>
          </a:p>
          <a:p>
            <a:r>
              <a:rPr lang="en-US" dirty="0" smtClean="0"/>
              <a:t>8.6 Light-years away and is one of the nearest stars after the sun. </a:t>
            </a:r>
            <a:endParaRPr lang="en-US" dirty="0"/>
          </a:p>
          <a:p>
            <a:r>
              <a:rPr lang="en-US" dirty="0" smtClean="0"/>
              <a:t>Classified to astronomers as a class A- type star. Much hotter than our own sun.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326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Sirius Contd.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Sirius’s location is: 6 Hours &amp; 45 Minutes; -16°.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277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Mimosa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Beta Crucis, also known as Mimosa/</a:t>
            </a:r>
            <a:r>
              <a:rPr lang="en-US" dirty="0" err="1" smtClean="0"/>
              <a:t>Becrux</a:t>
            </a:r>
            <a:r>
              <a:rPr lang="en-US" dirty="0" smtClean="0"/>
              <a:t>, is the second brightest star in the constellation of Crux.</a:t>
            </a:r>
          </a:p>
          <a:p>
            <a:r>
              <a:rPr lang="en-US" dirty="0"/>
              <a:t>So far to the south as to be unfamiliar to the ancient Greeks and Romans, this star does not have a classical name</a:t>
            </a:r>
            <a:r>
              <a:rPr lang="en-US" dirty="0" smtClean="0"/>
              <a:t>.</a:t>
            </a:r>
          </a:p>
          <a:p>
            <a:r>
              <a:rPr lang="en-US" dirty="0"/>
              <a:t>German astronomer Johann Bayer (1572-1625) is said to have given it the name Mimosa, which apparently is derived from the Latin word for a mime or farcical actor</a:t>
            </a:r>
            <a:r>
              <a:rPr lang="en-US" dirty="0" smtClean="0"/>
              <a:t>.</a:t>
            </a:r>
          </a:p>
          <a:p>
            <a:r>
              <a:rPr lang="en-US" dirty="0"/>
              <a:t> The Cross is a southern hemisphere constellation, and you will not see Mimosa north of 30 degrees north latitude. That is approximately north of a line that runs from St. Augustine, Florida to New Orleans and Austin</a:t>
            </a:r>
            <a:r>
              <a:rPr lang="en-US" dirty="0" smtClean="0"/>
              <a:t>.</a:t>
            </a:r>
          </a:p>
          <a:p>
            <a:r>
              <a:rPr lang="en-US" dirty="0"/>
              <a:t>About 353 light-years from Earth</a:t>
            </a:r>
            <a:r>
              <a:rPr lang="en-US" dirty="0" smtClean="0"/>
              <a:t>, </a:t>
            </a:r>
            <a:r>
              <a:rPr lang="en-US" dirty="0"/>
              <a:t>Mimosa has a visual magnitude or 1.25.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789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Mimosa continued…..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/>
              <a:t>It is a giant (or </a:t>
            </a:r>
            <a:r>
              <a:rPr lang="en-US" dirty="0" smtClean="0"/>
              <a:t>sub giant) </a:t>
            </a:r>
            <a:r>
              <a:rPr lang="en-US" dirty="0"/>
              <a:t>blue </a:t>
            </a:r>
            <a:r>
              <a:rPr lang="en-US" dirty="0" smtClean="0"/>
              <a:t>star, which is more than 3,000 times brighter than are own star.</a:t>
            </a:r>
          </a:p>
          <a:p>
            <a:r>
              <a:rPr lang="en-US" dirty="0"/>
              <a:t>Mimosa is </a:t>
            </a:r>
            <a:r>
              <a:rPr lang="en-US" dirty="0" smtClean="0"/>
              <a:t>blue…. </a:t>
            </a:r>
            <a:r>
              <a:rPr lang="en-US" dirty="0"/>
              <a:t>and as </a:t>
            </a:r>
            <a:r>
              <a:rPr lang="en-US" dirty="0" smtClean="0"/>
              <a:t>such is very, very, very hot.</a:t>
            </a:r>
          </a:p>
          <a:p>
            <a:r>
              <a:rPr lang="en-US" dirty="0"/>
              <a:t>Mimosa is thought to have a radius about 8 times that of the sun, and a mass 14 times greater. However, these figures are not certain because it is also known that Mimosa has a small stellar companion about which little is known. </a:t>
            </a:r>
            <a:endParaRPr lang="en-US" dirty="0" smtClean="0"/>
          </a:p>
          <a:p>
            <a:r>
              <a:rPr lang="en-US" dirty="0"/>
              <a:t> Since all we can observe is the combined light of both, it is difficult to be </a:t>
            </a:r>
            <a:r>
              <a:rPr lang="en-US" dirty="0" smtClean="0"/>
              <a:t>precise on all these details.</a:t>
            </a:r>
          </a:p>
          <a:p>
            <a:r>
              <a:rPr lang="en-US" dirty="0"/>
              <a:t>Mimosa’s position is RA: 12h 47m 44s, </a:t>
            </a:r>
            <a:r>
              <a:rPr lang="en-US" dirty="0" err="1"/>
              <a:t>dec</a:t>
            </a:r>
            <a:r>
              <a:rPr lang="en-US" dirty="0"/>
              <a:t>: -59° 41′ 19″.</a:t>
            </a:r>
          </a:p>
        </p:txBody>
      </p:sp>
    </p:spTree>
    <p:extLst>
      <p:ext uri="{BB962C8B-B14F-4D97-AF65-F5344CB8AC3E}">
        <p14:creationId xmlns:p14="http://schemas.microsoft.com/office/powerpoint/2010/main" val="3315927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Pictures of Mimosa..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1219200"/>
            <a:ext cx="3429000" cy="2286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0" y="1219200"/>
            <a:ext cx="3346792" cy="20875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657600"/>
            <a:ext cx="2951703" cy="2514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95151" y="3657600"/>
            <a:ext cx="2616945" cy="17476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V="1">
            <a:off x="6274544" y="3505200"/>
            <a:ext cx="1808703" cy="1305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8151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Ursa</a:t>
            </a:r>
            <a:r>
              <a:rPr lang="en-US" dirty="0" smtClean="0"/>
              <a:t> Major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Means Large bear</a:t>
            </a:r>
          </a:p>
          <a:p>
            <a:r>
              <a:rPr lang="en-US" dirty="0" smtClean="0"/>
              <a:t>Visible usually throughout the whole year.</a:t>
            </a:r>
          </a:p>
          <a:p>
            <a:r>
              <a:rPr lang="en-US" dirty="0" smtClean="0"/>
              <a:t>Holds the big dipper.</a:t>
            </a:r>
          </a:p>
          <a:p>
            <a:r>
              <a:rPr lang="en-US" dirty="0" smtClean="0"/>
              <a:t>Declination in the night sky of Dec: 10hr. 53 min.</a:t>
            </a:r>
          </a:p>
          <a:p>
            <a:r>
              <a:rPr lang="en-US" dirty="0" smtClean="0"/>
              <a:t>RA: 55 degrees</a:t>
            </a:r>
          </a:p>
          <a:p>
            <a:r>
              <a:rPr lang="en-US" dirty="0" smtClean="0"/>
              <a:t>80 </a:t>
            </a:r>
            <a:r>
              <a:rPr lang="en-US" dirty="0" err="1" smtClean="0"/>
              <a:t>lightyears</a:t>
            </a:r>
            <a:r>
              <a:rPr lang="en-US" dirty="0" smtClean="0"/>
              <a:t> away.</a:t>
            </a:r>
          </a:p>
          <a:p>
            <a:r>
              <a:rPr lang="en-US" dirty="0" err="1" smtClean="0"/>
              <a:t>Alioth</a:t>
            </a:r>
            <a:r>
              <a:rPr lang="en-US" dirty="0" smtClean="0"/>
              <a:t> is the brightest star in </a:t>
            </a:r>
            <a:r>
              <a:rPr lang="en-US" dirty="0" err="1" smtClean="0"/>
              <a:t>Ursa</a:t>
            </a:r>
            <a:r>
              <a:rPr lang="en-US" dirty="0" smtClean="0"/>
              <a:t> Major.</a:t>
            </a:r>
          </a:p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largest constellations in the sky.</a:t>
            </a:r>
          </a:p>
          <a:p>
            <a:r>
              <a:rPr lang="en-US" dirty="0" smtClean="0"/>
              <a:t>Zeus turned Hera his wife into a bear and threw her in </a:t>
            </a:r>
            <a:r>
              <a:rPr lang="en-US" smtClean="0"/>
              <a:t>the sky.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930" y="317988"/>
            <a:ext cx="2096974" cy="1358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8031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77</TotalTime>
  <Words>486</Words>
  <Application>Microsoft Office PowerPoint</Application>
  <PresentationFormat>On-screen Show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Adjacency</vt:lpstr>
      <vt:lpstr>PowerPoint Presentation</vt:lpstr>
      <vt:lpstr>Sirius </vt:lpstr>
      <vt:lpstr>Sirius Contd. </vt:lpstr>
      <vt:lpstr>Mimosa</vt:lpstr>
      <vt:lpstr>Mimosa continued…..</vt:lpstr>
      <vt:lpstr>Pictures of Mimosa..</vt:lpstr>
      <vt:lpstr>Ursa Major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vci</dc:creator>
  <cp:lastModifiedBy>vci</cp:lastModifiedBy>
  <cp:revision>9</cp:revision>
  <dcterms:created xsi:type="dcterms:W3CDTF">2014-01-14T20:00:13Z</dcterms:created>
  <dcterms:modified xsi:type="dcterms:W3CDTF">2014-01-17T19:27:19Z</dcterms:modified>
</cp:coreProperties>
</file>